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embeddedFontLst>
    <p:embeddedFont>
      <p:font typeface="Constantia" panose="02030602050306030303" pitchFamily="18" charset="0"/>
      <p:regular r:id="rId4"/>
      <p:bold r:id="rId5"/>
      <p:italic r:id="rId6"/>
      <p:boldItalic r:id="rId7"/>
    </p:embeddedFont>
    <p:embeddedFont>
      <p:font typeface="Hurricane" pitchFamily="2" charset="0"/>
      <p:regular r:id="rId8"/>
    </p:embeddedFont>
    <p:embeddedFont>
      <p:font typeface="Kakao Big Sans" panose="00000500000000000000" pitchFamily="2" charset="0"/>
      <p:regular r:id="rId9"/>
      <p:bold r:id="rId10"/>
    </p:embeddedFont>
    <p:embeddedFont>
      <p:font typeface="Lucida Calligraphy" panose="03010101010101010101" pitchFamily="66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62" d="100"/>
          <a:sy n="62" d="100"/>
        </p:scale>
        <p:origin x="58" y="2232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53A51EF0-514D-4E63-B153-8D345680C865}"/>
    <pc:docChg chg="modSld">
      <pc:chgData name="Warren Feltmate" userId="06ccb0c333b4239d" providerId="LiveId" clId="{53A51EF0-514D-4E63-B153-8D345680C865}" dt="2025-06-10T11:50:41.856" v="91" actId="14429"/>
      <pc:docMkLst>
        <pc:docMk/>
      </pc:docMkLst>
      <pc:sldChg chg="addSp modSp mod">
        <pc:chgData name="Warren Feltmate" userId="06ccb0c333b4239d" providerId="LiveId" clId="{53A51EF0-514D-4E63-B153-8D345680C865}" dt="2025-06-10T11:50:41.856" v="91" actId="14429"/>
        <pc:sldMkLst>
          <pc:docMk/>
          <pc:sldMk cId="3763094630" sldId="260"/>
        </pc:sldMkLst>
        <pc:spChg chg="mod">
          <ac:chgData name="Warren Feltmate" userId="06ccb0c333b4239d" providerId="LiveId" clId="{53A51EF0-514D-4E63-B153-8D345680C865}" dt="2025-06-10T06:21:55.718" v="5" actId="962"/>
          <ac:spMkLst>
            <pc:docMk/>
            <pc:sldMk cId="3763094630" sldId="260"/>
            <ac:spMk id="7" creationId="{55B39811-B9CB-DF34-4DEC-4C382DBDAF51}"/>
          </ac:spMkLst>
        </pc:spChg>
        <pc:spChg chg="mod">
          <ac:chgData name="Warren Feltmate" userId="06ccb0c333b4239d" providerId="LiveId" clId="{53A51EF0-514D-4E63-B153-8D345680C865}" dt="2025-06-10T06:22:06.612" v="8" actId="962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53A51EF0-514D-4E63-B153-8D345680C865}" dt="2025-06-10T11:43:41.163" v="86" actId="14429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53A51EF0-514D-4E63-B153-8D345680C865}" dt="2025-06-10T06:34:42.142" v="73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53A51EF0-514D-4E63-B153-8D345680C865}" dt="2025-06-10T06:34:42.569" v="74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53A51EF0-514D-4E63-B153-8D345680C865}" dt="2025-06-10T06:34:41.710" v="72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53A51EF0-514D-4E63-B153-8D345680C865}" dt="2025-06-10T06:34:41.281" v="71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53A51EF0-514D-4E63-B153-8D345680C865}" dt="2025-06-10T11:43:43.402" v="87" actId="14429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53A51EF0-514D-4E63-B153-8D345680C865}" dt="2025-06-10T06:34:38.014" v="68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53A51EF0-514D-4E63-B153-8D345680C865}" dt="2025-06-10T06:34:38.476" v="69" actId="14430"/>
          <ac:spMkLst>
            <pc:docMk/>
            <pc:sldMk cId="3763094630" sldId="260"/>
            <ac:spMk id="18" creationId="{ECF988B6-265B-3D99-9F97-0FEADB7C1644}"/>
          </ac:spMkLst>
        </pc:spChg>
        <pc:spChg chg="mod">
          <ac:chgData name="Warren Feltmate" userId="06ccb0c333b4239d" providerId="LiveId" clId="{53A51EF0-514D-4E63-B153-8D345680C865}" dt="2025-06-10T06:21:58.021" v="6" actId="962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53A51EF0-514D-4E63-B153-8D345680C865}" dt="2025-06-10T06:22:00.539" v="7" actId="962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53A51EF0-514D-4E63-B153-8D345680C865}" dt="2025-06-10T06:34:42.984" v="75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53A51EF0-514D-4E63-B153-8D345680C865}" dt="2025-06-10T06:34:43.444" v="76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53A51EF0-514D-4E63-B153-8D345680C865}" dt="2025-06-10T06:34:43.879" v="77" actId="14430"/>
          <ac:spMkLst>
            <pc:docMk/>
            <pc:sldMk cId="3763094630" sldId="260"/>
            <ac:spMk id="23" creationId="{A852C420-573E-ECF8-FB52-D24317A13179}"/>
          </ac:spMkLst>
        </pc:spChg>
        <pc:spChg chg="mod">
          <ac:chgData name="Warren Feltmate" userId="06ccb0c333b4239d" providerId="LiveId" clId="{53A51EF0-514D-4E63-B153-8D345680C865}" dt="2025-06-10T06:21:48.821" v="3" actId="962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3A51EF0-514D-4E63-B153-8D345680C865}" dt="2025-06-10T06:21:46.530" v="2" actId="962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53A51EF0-514D-4E63-B153-8D345680C865}" dt="2025-06-10T06:34:44.326" v="78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53A51EF0-514D-4E63-B153-8D345680C865}" dt="2025-06-10T06:34:44.758" v="79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53A51EF0-514D-4E63-B153-8D345680C865}" dt="2025-06-10T06:34:47.632" v="83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53A51EF0-514D-4E63-B153-8D345680C865}" dt="2025-06-10T06:34:47.154" v="82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53A51EF0-514D-4E63-B153-8D345680C865}" dt="2025-06-10T06:34:46.714" v="81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53A51EF0-514D-4E63-B153-8D345680C865}" dt="2025-06-10T06:34:46.133" v="80" actId="14430"/>
          <ac:spMkLst>
            <pc:docMk/>
            <pc:sldMk cId="3763094630" sldId="260"/>
            <ac:spMk id="34" creationId="{F33D9DC7-51DA-3162-83ED-E492E59A67D0}"/>
          </ac:spMkLst>
        </pc:spChg>
        <pc:grpChg chg="add mod">
          <ac:chgData name="Warren Feltmate" userId="06ccb0c333b4239d" providerId="LiveId" clId="{53A51EF0-514D-4E63-B153-8D345680C865}" dt="2025-06-10T06:34:23.262" v="53"/>
          <ac:grpSpMkLst>
            <pc:docMk/>
            <pc:sldMk cId="3763094630" sldId="260"/>
            <ac:grpSpMk id="8" creationId="{B84061DB-48C5-DB29-7E5B-3E90AF93E8D5}"/>
          </ac:grpSpMkLst>
        </pc:grpChg>
        <pc:grpChg chg="add mod">
          <ac:chgData name="Warren Feltmate" userId="06ccb0c333b4239d" providerId="LiveId" clId="{53A51EF0-514D-4E63-B153-8D345680C865}" dt="2025-06-10T06:34:30.060" v="60"/>
          <ac:grpSpMkLst>
            <pc:docMk/>
            <pc:sldMk cId="3763094630" sldId="260"/>
            <ac:grpSpMk id="24" creationId="{AAFA459C-1741-9A90-00B4-DCE7A2CE6898}"/>
          </ac:grpSpMkLst>
        </pc:grpChg>
        <pc:picChg chg="mod modVis">
          <ac:chgData name="Warren Feltmate" userId="06ccb0c333b4239d" providerId="LiveId" clId="{53A51EF0-514D-4E63-B153-8D345680C865}" dt="2025-06-10T06:34:32.659" v="65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53A51EF0-514D-4E63-B153-8D345680C865}" dt="2025-06-10T11:50:41.856" v="91" actId="14429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53A51EF0-514D-4E63-B153-8D345680C865}" dt="2025-06-10T06:34:25.977" v="58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53A51EF0-514D-4E63-B153-8D345680C865}" dt="2025-06-10T06:34:33.135" v="66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53A51EF0-514D-4E63-B153-8D345680C865}" dt="2025-06-10T06:34:26.546" v="59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53A51EF0-514D-4E63-B153-8D345680C865}" dt="2025-06-10T11:50:38.516" v="89" actId="14429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53A51EF0-514D-4E63-B153-8D345680C865}" dt="2025-06-10T06:34:25.077" v="56" actId="14430"/>
          <ac:picMkLst>
            <pc:docMk/>
            <pc:sldMk cId="3763094630" sldId="260"/>
            <ac:picMk id="41" creationId="{1F554166-C3FE-1B2C-7DA8-4CFA01BABFEB}"/>
          </ac:picMkLst>
        </pc:picChg>
        <pc:picChg chg="mod modVis">
          <ac:chgData name="Warren Feltmate" userId="06ccb0c333b4239d" providerId="LiveId" clId="{53A51EF0-514D-4E63-B153-8D345680C865}" dt="2025-06-10T06:34:24.601" v="55" actId="14430"/>
          <ac:picMkLst>
            <pc:docMk/>
            <pc:sldMk cId="3763094630" sldId="260"/>
            <ac:picMk id="42" creationId="{409B3A16-3922-9450-1746-7A0613E7DCF9}"/>
          </ac:picMkLst>
        </pc:picChg>
        <pc:picChg chg="mod">
          <ac:chgData name="Warren Feltmate" userId="06ccb0c333b4239d" providerId="LiveId" clId="{53A51EF0-514D-4E63-B153-8D345680C865}" dt="2025-06-10T06:21:37.563" v="0" actId="962"/>
          <ac:picMkLst>
            <pc:docMk/>
            <pc:sldMk cId="3763094630" sldId="260"/>
            <ac:picMk id="46" creationId="{3EBD7449-9355-30C4-1BD6-A11EED99FEED}"/>
          </ac:picMkLst>
        </pc:picChg>
        <pc:picChg chg="mod modVis">
          <ac:chgData name="Warren Feltmate" userId="06ccb0c333b4239d" providerId="LiveId" clId="{53A51EF0-514D-4E63-B153-8D345680C865}" dt="2025-06-10T11:50:40.415" v="90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53A51EF0-514D-4E63-B153-8D345680C865}" dt="2025-06-10T06:34:31.780" v="63" actId="14430"/>
          <ac:picMkLst>
            <pc:docMk/>
            <pc:sldMk cId="3763094630" sldId="260"/>
            <ac:picMk id="51" creationId="{571EFAE6-2A88-AFE4-8613-862D0D23878C}"/>
          </ac:picMkLst>
        </pc:picChg>
        <pc:picChg chg="mod modVis">
          <ac:chgData name="Warren Feltmate" userId="06ccb0c333b4239d" providerId="LiveId" clId="{53A51EF0-514D-4E63-B153-8D345680C865}" dt="2025-06-10T06:34:31.355" v="62" actId="14430"/>
          <ac:picMkLst>
            <pc:docMk/>
            <pc:sldMk cId="3763094630" sldId="260"/>
            <ac:picMk id="52" creationId="{AED0DDD7-05AC-E9DD-754F-FAE329A45D16}"/>
          </ac:picMkLst>
        </pc:picChg>
        <pc:picChg chg="mod modVis">
          <ac:chgData name="Warren Feltmate" userId="06ccb0c333b4239d" providerId="LiveId" clId="{53A51EF0-514D-4E63-B153-8D345680C865}" dt="2025-06-10T11:50:37.388" v="88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27235E43-DA21-416E-B256-1A75BD73526D}"/>
    <pc:docChg chg="undo redo custSel modSld">
      <pc:chgData name="Warren Feltmate" userId="06ccb0c333b4239d" providerId="LiveId" clId="{27235E43-DA21-416E-B256-1A75BD73526D}" dt="2025-06-24T19:36:13.710" v="261" actId="14429"/>
      <pc:docMkLst>
        <pc:docMk/>
      </pc:docMkLst>
      <pc:sldChg chg="addSp delSp modSp mod">
        <pc:chgData name="Warren Feltmate" userId="06ccb0c333b4239d" providerId="LiveId" clId="{27235E43-DA21-416E-B256-1A75BD73526D}" dt="2025-06-24T19:36:13.710" v="261" actId="14429"/>
        <pc:sldMkLst>
          <pc:docMk/>
          <pc:sldMk cId="3763094630" sldId="260"/>
        </pc:sldMkLst>
        <pc:spChg chg="mod topLvl modVis">
          <ac:chgData name="Warren Feltmate" userId="06ccb0c333b4239d" providerId="LiveId" clId="{27235E43-DA21-416E-B256-1A75BD73526D}" dt="2025-06-24T19:36:13.710" v="261" actId="14429"/>
          <ac:spMkLst>
            <pc:docMk/>
            <pc:sldMk cId="3763094630" sldId="260"/>
            <ac:spMk id="7" creationId="{55B39811-B9CB-DF34-4DEC-4C382DBDAF51}"/>
          </ac:spMkLst>
        </pc:spChg>
        <pc:spChg chg="mod topLvl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27235E43-DA21-416E-B256-1A75BD73526D}" dt="2025-06-14T10:17:34.024" v="174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27235E43-DA21-416E-B256-1A75BD73526D}" dt="2025-06-14T10:17:36.175" v="175" actId="14430"/>
          <ac:spMkLst>
            <pc:docMk/>
            <pc:sldMk cId="3763094630" sldId="260"/>
            <ac:spMk id="16" creationId="{7F380E75-1A15-B5E6-A0E5-54C6C91104CA}"/>
          </ac:spMkLst>
        </pc:spChg>
        <pc:spChg chg="mod topLvl">
          <ac:chgData name="Warren Feltmate" userId="06ccb0c333b4239d" providerId="LiveId" clId="{27235E43-DA21-416E-B256-1A75BD73526D}" dt="2025-06-22T07:14:14.856" v="257" actId="962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20" creationId="{3293CF0D-287A-9F11-5452-27264AC5F678}"/>
          </ac:spMkLst>
        </pc:spChg>
        <pc:spChg chg="add mod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6" creationId="{B2C6725E-D11E-564B-18EA-9D104D21C7D9}"/>
          </ac:spMkLst>
        </pc:spChg>
        <pc:spChg chg="mod topLvl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8" creationId="{F2D16CF7-E3F6-0F79-47D1-C9C4673857D0}"/>
          </ac:spMkLst>
        </pc:spChg>
        <pc:spChg chg="add mod ord modVis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36" creationId="{6331B0E7-9C64-AA22-48BA-695F531539D4}"/>
          </ac:spMkLst>
        </pc:spChg>
        <pc:grpChg chg="add mod">
          <ac:chgData name="Warren Feltmate" userId="06ccb0c333b4239d" providerId="LiveId" clId="{27235E43-DA21-416E-B256-1A75BD73526D}" dt="2025-06-22T07:10:11.190" v="212" actId="571"/>
          <ac:grpSpMkLst>
            <pc:docMk/>
            <pc:sldMk cId="3763094630" sldId="260"/>
            <ac:grpSpMk id="45" creationId="{D3D02190-8AB8-C8AE-BA9C-1FB51983E156}"/>
          </ac:grpSpMkLst>
        </pc:grpChg>
        <pc:grpChg chg="add mod modVis">
          <ac:chgData name="Warren Feltmate" userId="06ccb0c333b4239d" providerId="LiveId" clId="{27235E43-DA21-416E-B256-1A75BD73526D}" dt="2025-06-22T12:45:03.281" v="259" actId="14429"/>
          <ac:grpSpMkLst>
            <pc:docMk/>
            <pc:sldMk cId="3763094630" sldId="260"/>
            <ac:grpSpMk id="47" creationId="{E08BCD94-17E0-D28E-8E1C-D4896D299C47}"/>
          </ac:grpSpMkLst>
        </pc:grpChg>
        <pc:picChg chg="mod modVis">
          <ac:chgData name="Warren Feltmate" userId="06ccb0c333b4239d" providerId="LiveId" clId="{27235E43-DA21-416E-B256-1A75BD73526D}" dt="2025-06-14T10:17:27.574" v="172" actId="14430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27235E43-DA21-416E-B256-1A75BD73526D}" dt="2025-06-14T10:17:31.605" v="173" actId="14430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27235E43-DA21-416E-B256-1A75BD73526D}" dt="2025-06-13T19:17:57.660" v="118" actId="14430"/>
          <ac:picMkLst>
            <pc:docMk/>
            <pc:sldMk cId="3763094630" sldId="260"/>
            <ac:picMk id="42" creationId="{409B3A16-3922-9450-1746-7A0613E7DCF9}"/>
          </ac:picMkLst>
        </pc:picChg>
        <pc:picChg chg="mod modVis">
          <ac:chgData name="Warren Feltmate" userId="06ccb0c333b4239d" providerId="LiveId" clId="{27235E43-DA21-416E-B256-1A75BD73526D}" dt="2025-06-13T19:17:38.571" v="113" actId="14430"/>
          <ac:picMkLst>
            <pc:docMk/>
            <pc:sldMk cId="3763094630" sldId="260"/>
            <ac:picMk id="44" creationId="{58FE39C7-17B4-64E5-A057-3642FC4A0216}"/>
          </ac:picMkLst>
        </pc:picChg>
        <pc:picChg chg="mod topLvl">
          <ac:chgData name="Warren Feltmate" userId="06ccb0c333b4239d" providerId="LiveId" clId="{27235E43-DA21-416E-B256-1A75BD73526D}" dt="2025-06-22T07:13:44.269" v="255"/>
          <ac:picMkLst>
            <pc:docMk/>
            <pc:sldMk cId="3763094630" sldId="260"/>
            <ac:picMk id="46" creationId="{3EBD7449-9355-30C4-1BD6-A11EED99FEED}"/>
          </ac:picMkLst>
        </pc:picChg>
        <pc:picChg chg="mod modVis">
          <ac:chgData name="Warren Feltmate" userId="06ccb0c333b4239d" providerId="LiveId" clId="{27235E43-DA21-416E-B256-1A75BD73526D}" dt="2025-06-14T06:07:36.619" v="168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27235E43-DA21-416E-B256-1A75BD73526D}" dt="2025-06-14T06:07:38.521" v="170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9895F29D-2D35-4B70-AD62-0ACF9296D115}"/>
    <pc:docChg chg="undo custSel modSld">
      <pc:chgData name="Warren Feltmate" userId="06ccb0c333b4239d" providerId="LiveId" clId="{9895F29D-2D35-4B70-AD62-0ACF9296D115}" dt="2025-06-09T18:51:22.317" v="94" actId="1076"/>
      <pc:docMkLst>
        <pc:docMk/>
      </pc:docMkLst>
      <pc:sldChg chg="addSp delSp modSp mod">
        <pc:chgData name="Warren Feltmate" userId="06ccb0c333b4239d" providerId="LiveId" clId="{9895F29D-2D35-4B70-AD62-0ACF9296D115}" dt="2025-06-09T18:51:22.317" v="94" actId="1076"/>
        <pc:sldMkLst>
          <pc:docMk/>
          <pc:sldMk cId="3763094630" sldId="260"/>
        </pc:sldMkLst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2" creationId="{FC71B07C-90BF-4A3F-E8E6-B1D1BD532681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3" creationId="{44731953-D58F-CD5D-4B2D-B444A89C593D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4" creationId="{FC3C67AD-17B4-8321-D245-E1B77E062782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5" creationId="{6879E673-8311-86C4-BDE9-554DF3378BE7}"/>
          </ac:picMkLst>
        </pc:picChg>
        <pc:picChg chg="mod topLvl modVis">
          <ac:chgData name="Warren Feltmate" userId="06ccb0c333b4239d" providerId="LiveId" clId="{9895F29D-2D35-4B70-AD62-0ACF9296D115}" dt="2025-06-09T18:50:18.315" v="89" actId="14430"/>
          <ac:picMkLst>
            <pc:docMk/>
            <pc:sldMk cId="3763094630" sldId="260"/>
            <ac:picMk id="6" creationId="{D8F92D38-7DB0-656A-6054-299AD1202274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13" creationId="{FAA19BDB-C3AE-35D2-B1B0-0801C873464C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1" creationId="{1F554166-C3FE-1B2C-7DA8-4CFA01BABFEB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2" creationId="{409B3A16-3922-9450-1746-7A0613E7DCF9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9" creationId="{FE996535-FF06-5E35-AD5B-EC65E17BF70F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1" creationId="{571EFAE6-2A88-AFE4-8613-862D0D23878C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2" creationId="{AED0DDD7-05AC-E9DD-754F-FAE329A45D16}"/>
          </ac:picMkLst>
        </pc:picChg>
        <pc:picChg chg="add mod topLvl modVis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EF62D04B-6229-437F-AE99-5778037495C3}"/>
    <pc:docChg chg="modSld">
      <pc:chgData name="Warren Feltmate" userId="06ccb0c333b4239d" providerId="LiveId" clId="{EF62D04B-6229-437F-AE99-5778037495C3}" dt="2025-06-24T11:58:32.720" v="19"/>
      <pc:docMkLst>
        <pc:docMk/>
      </pc:docMkLst>
      <pc:sldChg chg="modSp mod">
        <pc:chgData name="Warren Feltmate" userId="06ccb0c333b4239d" providerId="LiveId" clId="{EF62D04B-6229-437F-AE99-5778037495C3}" dt="2025-06-24T11:58:32.720" v="19"/>
        <pc:sldMkLst>
          <pc:docMk/>
          <pc:sldMk cId="3763094630" sldId="260"/>
        </pc:sldMkLst>
        <pc:spChg chg="mod">
          <ac:chgData name="Warren Feltmate" userId="06ccb0c333b4239d" providerId="LiveId" clId="{EF62D04B-6229-437F-AE99-5778037495C3}" dt="2025-06-24T11:58:04.167" v="16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EF62D04B-6229-437F-AE99-5778037495C3}" dt="2025-06-24T11:34:25.061" v="3"/>
          <ac:spMkLst>
            <pc:docMk/>
            <pc:sldMk cId="3763094630" sldId="260"/>
            <ac:spMk id="26" creationId="{B2C6725E-D11E-564B-18EA-9D104D21C7D9}"/>
          </ac:spMkLst>
        </pc:spChg>
        <pc:spChg chg="mod">
          <ac:chgData name="Warren Feltmate" userId="06ccb0c333b4239d" providerId="LiveId" clId="{EF62D04B-6229-437F-AE99-5778037495C3}" dt="2025-06-24T11:58:32.720" v="19"/>
          <ac:spMkLst>
            <pc:docMk/>
            <pc:sldMk cId="3763094630" sldId="260"/>
            <ac:spMk id="28" creationId="{F2D16CF7-E3F6-0F79-47D1-C9C467385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704752" cy="5595761"/>
            <a:chOff x="3531877" y="988725"/>
            <a:chExt cx="5704752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374" y="5815045"/>
              <a:ext cx="3097255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702123" cy="5724137"/>
            <a:chOff x="1534507" y="938941"/>
            <a:chExt cx="770212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374" y="6048719"/>
              <a:ext cx="309725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85750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2206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Lucida Calligraphy</vt:lpstr>
      <vt:lpstr>Aptos</vt:lpstr>
      <vt:lpstr>Arial</vt:lpstr>
      <vt:lpstr>Constantia</vt:lpstr>
      <vt:lpstr>Aptos Display</vt:lpstr>
      <vt:lpstr>Kakao Big Sans</vt:lpstr>
      <vt:lpstr>Hurricane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6</cp:revision>
  <cp:lastPrinted>2025-06-09T12:34:30Z</cp:lastPrinted>
  <dcterms:created xsi:type="dcterms:W3CDTF">2025-04-18T06:11:14Z</dcterms:created>
  <dcterms:modified xsi:type="dcterms:W3CDTF">2025-06-24T19:36:21Z</dcterms:modified>
</cp:coreProperties>
</file>